
<file path=[Content_Types].xml><?xml version="1.0" encoding="utf-8"?>
<Types xmlns="http://schemas.openxmlformats.org/package/2006/content-types"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3" d="100"/>
          <a:sy n="43" d="100"/>
        </p:scale>
        <p:origin x="936" y="4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7/20/2022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7/20/2022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7/20/2022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</TotalTime>
  <Words>0</Words>
  <Application>Microsoft Office PowerPoint</Application>
  <PresentationFormat>Custom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Zainul Muttaqiin</cp:lastModifiedBy>
  <cp:revision>1</cp:revision>
  <dcterms:created xsi:type="dcterms:W3CDTF">2022-07-14T05:13:28Z</dcterms:created>
  <dcterms:modified xsi:type="dcterms:W3CDTF">2022-07-20T17:02:19Z</dcterms:modified>
</cp:coreProperties>
</file>